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AB762E-0AB1-42EA-AAA1-C07789026A6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4F63DC-61AA-4E9F-904F-E14331C4085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Nitric oxide (NO) is produced from L-arginine and molecular oxygen (O2) by endothelial nitric oxide synthase (eNOS) in a tightly ‘coupled’ process involving tetrahydrobiopterin (BH4) and NADPH. b In diabetes, increased redox imbalance (due to increased NADH/NADPH) and decreased availability of BH4 (due to oxidation) may lead to ‘uncoupling’ of NO production. This results in transfer of electrons to O2 to form superoxide (O2.). Superoxide in turn reacts with and consumes NO, to form the oxidant species peroxynitrite (OONO−). Hence, oxidative stress is further increased and endothelial function compromised. Coenzyme Q10 (CoQ) may act to scavenge oxidant species, thereby reducing oxidative stress and resulting in ‘recoupling’ of eNOS. Adapted from reference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QJM vol. 97 no. 8 © Association of Physicians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B11548-60AB-4E65-AFCF-1A52F5716DD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qjmed/hch08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QJM</a:t>
            </a:r>
            <a:r>
              <a:rPr lang="en-US" altLang="en-US" sz="1000">
                <a:solidFill>
                  <a:srgbClr val="333333"/>
                </a:solidFill>
              </a:rPr>
              <a:t>, Volume 97, Issue 8, August 2004, Pages 537–548, </a:t>
            </a:r>
            <a:r>
              <a:rPr lang="en-US" altLang="en-US" sz="1000">
                <a:solidFill>
                  <a:srgbClr val="333333"/>
                </a:solidFill>
                <a:hlinkClick r:id="rId3"/>
              </a:rPr>
              <a:t>https://doi.org/10.1093/qjmed/hch089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Nitric oxide (NO) is produced from L-arginine and molecular oxygen (O</a:t>
            </a:r>
            <a:r>
              <a:rPr lang="en-US" altLang="en-US" b="0" baseline="-25000"/>
              <a:t>2</a:t>
            </a:r>
            <a:r>
              <a:rPr lang="en-US" altLang="en-US" b="0"/>
              <a:t>) by endothelial nitric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 Nitric oxide (NO) is produced from L-arginine and molecular oxygen (O2) by endothelial nitric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2024-04-26T19:20:49Z</dcterms:modified>
</cp:coreProperties>
</file>