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666A3-454C-40DD-A4EB-0E308F1EC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253ED-9F2B-41CD-8167-2B537D22BB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preparation is repeatedly measured on 8–16 gels. Foreground intensities of spots correspond to protein concentrations. Background was determined locally around the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0F52F-F0B8-44A9-B96C-A809363CEF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applied analysis steps. First, analyses of housekeeping proteins enhance possibility of log-transformation and ratios foreground over background. In combination with different experimental parameters, 26 error models are introduced and evaluated. The superior model is used for determination of time courses.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0F52F-F0B8-44A9-B96C-A809363CEF4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distribution of foreground intensities agrees with lognormal distribution. Its asymmetry is in contradiction with normal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0F52F-F0B8-44A9-B96C-A809363CEF4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of Insulin receptor estimated (a) from signals, (b) from log-ratios, (c) from signals with elimination of systematic errors and (d) for the full model with log-transformation and multiplicative background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0F52F-F0B8-44A9-B96C-A809363CEF4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m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m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m3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20, October 2007, Pages 2747–2753,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Each preparation is repeatedly measured on 8–16 gels. Foreground intensities of spots correspond to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231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20, October 2007, Pages 2747–2753,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Overview of applied analysis steps. First, analyses of housekeeping proteins enhance possibility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1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20, October 2007, Pages 2747–2753,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Measured distribution of foreground intensities agrees with lognormal distribution. Its asymmetry is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7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20, October 2007, Pages 2747–2753,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Activation of Insulin receptor estimated (a) from signals, (b) from log-ratios, (c) from signals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47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Each preparation is repeatedly measured on 8–16 gels. Foreground intensities of spots correspond to protein ...</vt:lpstr>
      <vt:lpstr>Fig. 2. Overview of applied analysis steps. First, analyses of housekeeping proteins enhance possibility of ...</vt:lpstr>
      <vt:lpstr>Fig. 3. Measured distribution of foreground intensities agrees with lognormal distribution. Its asymmetry is in ...</vt:lpstr>
      <vt:lpstr>Fig. 4. Activation of Insulin receptor estimated (a) from signals, (b) from log-ratios, (c) from signals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2024-04-26T18:58:29Z</dcterms:modified>
</cp:coreProperties>
</file>