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09A044-B541-4632-8C33-0BB9159798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7F2813-87EF-477C-BC22-D18134C4B7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046FDF-22FF-4985-BE8D-165C2AC413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2024-04-27T03:02:42Z</dcterms:modified>
</cp:coreProperties>
</file>