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52C1C8-58DF-410A-A3E9-857B4257CE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13297-3028-4C95-A5EF-9D346DBDC5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Distributions of labeled terminal patches within TE. Each schematic drawing shows an individual injection into TE. These drawings are arranged from top-left to bottom-right according to the injection size. All labeling conventions are as in Figure 2E. In the bottom row, the frames and dots indicate the locations of the patch drawings and the injection sites, respectively. Scale bars: 1 mm in the patch reconstruction maps; 1 cm in the drawings.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13852-2C03-4F70-A5EF-A83709689E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Distributions of labeled terminal patches within TE. Each schematic drawing shows an individual injection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Distributions of labeled terminal patches within TE. Each schematic drawing shows an individual injection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2024-04-26T12:01:44Z</dcterms:modified>
</cp:coreProperties>
</file>