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C3A9C-C27E-47C2-9C9C-624BAC5021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26B3E-B612-4A80-9392-280378563D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A3164-3607-407A-B7A3-3A9029764D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2024-05-10T19:26:15Z</dcterms:modified>
</cp:coreProperties>
</file>