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AD6FE-1A1C-406C-9C3F-7F1E05D031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EBF3B-C837-4166-A825-A72BE8431F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FB6BFB-A589-4ACA-BB1E-0F240FBC47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2024-09-20T17:41:54Z</dcterms:modified>
</cp:coreProperties>
</file>