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6AD6FE-1A1C-406C-9C3F-7F1E05D031F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1AEBF3B-C837-4166-A825-A72BE8431FF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5FB6BFB-A589-4ACA-BB1E-0F240FBC477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2024-09-20T17:41:54Z</dcterms:modified>
</cp:coreProperties>
</file>