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9066C1-E13F-4CDA-9697-86115B7CE2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83736-CA99-40FB-AC9F-45247E4ABD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Heterogeneity of lupus syndromes
SLE is one component of the lupus spectrum. Adult or paediatric patients with nephritis also have SLE, but other lupus syndromes incompletely overlap with SLE itself. Incomplete lupus and cutaneous LE may be subsets that include individuals who will eventually develop SLE. MCTD has distinct elements outside of the usual lupus spectrum, such as erosive arthritis. Anti-phospholipid syndrome may exist as a separate entity or may be part of SLE.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British Society for Rheumatology.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2B5C21-FEE1-4DD8-91B2-FFCBF58EE3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w4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56, Issue suppl_1, April 2017, Pages i3–i13, </a:t>
            </a:r>
            <a:r>
              <a:rPr lang="en-US" altLang="en-US" sz="1000">
                <a:solidFill>
                  <a:srgbClr val="333333"/>
                </a:solidFill>
                <a:hlinkClick r:id="rId3"/>
              </a:rPr>
              <a:t>https://doi.org/10.1093/rheumatology/kew401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Heterogeneity of lupus syndromes
SLE is one component of the lupus spectrum. Adult or paediatric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794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Heterogeneity of lupus syndromes
SLE is one component of the lupus spectrum. Adult or paediatric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2024-04-26T01:40:24Z</dcterms:modified>
</cp:coreProperties>
</file>