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F60A65-1772-489F-9415-E41119C9C4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7CE4C7-ACB5-4062-B52D-BBC1FA9184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C95E50-C072-4EFA-9A60-760FF9C96E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2024-04-26T07:57:42Z</dcterms:modified>
</cp:coreProperties>
</file>