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D76228-0F91-4A9B-BCC5-C4FCB26AB6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A65CB-AE5D-4FC5-8399-EC13B6AB05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Dorsal and ventral views of cranium of an adult male Eumops floridanus (left) from Coral Gables, Dade County, Florida (greatest length of skull is 26.5 mm; KU 153920) and an adult female Eumops glaucinus (right) from Sylvestre, Minas Gerais, Brazil (greatest length of skull is 24.7 mm; USNM 391180).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57833-FC6A-495A-A0FE-75B20F036C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RB-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5, 20 October 2004, Pages 852–865,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https://doi.org/10.1644/BRB-205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Dorsal and ventral views of cranium of an adult male Eumops floridanus (left) from Coral Gables, Dade County,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Dorsal and ventral views of cranium of an adult male Eumops floridanus (left) from Coral Gables, Dade County,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2024-09-20T04:40:38Z</dcterms:modified>
</cp:coreProperties>
</file>