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03C4F9-F0BC-481E-9716-05387D9636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1C9B5E-E7C6-4689-958E-B3A8C386F7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Dorsal and ventral views of cranium of an adult male Eumops floridanus (left) from Coral Gables, Dade County, Florida (greatest length of skull is 26.5 mm; KU 153920) and an adult female Eumops glaucinus (right) from Sylvestre, Minas Gerais, Brazil (greatest length of skull is 24.7 mm; USNM 391180).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1FED12-51C6-4772-AD5B-7E06C31655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BRB-2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85, Issue 5, 20 October 2004, Pages 852–865,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https://doi.org/10.1644/BRB-205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Dorsal and ventral views of cranium of an adult male Eumops floridanus (left) from Coral Gables, Dade County,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Dorsal and ventral views of cranium of an adult male Eumops floridanus (left) from Coral Gables, Dade County,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2024-09-19T06:48:53Z</dcterms:modified>
</cp:coreProperties>
</file>