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D76228-0F91-4A9B-BCC5-C4FCB26AB6F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1A65CB-AE5D-4FC5-8399-EC13B6AB050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Dorsal and ventral views of cranium of an adult male Eumops floridanus (left) from Coral Gables, Dade County, Florida (greatest length of skull is 26.5 mm; KU 153920) and an adult female Eumops glaucinus (right) from Sylvestre, Minas Gerais, Brazil (greatest length of skull is 24.7 mm; USNM 391180).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American Society of Mammalogists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F57833-FC6A-495A-A0FE-75B20F036C7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644/BRB-2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Mammal</a:t>
            </a:r>
            <a:r>
              <a:rPr lang="en-US" altLang="en-US" sz="1000">
                <a:solidFill>
                  <a:srgbClr val="333333"/>
                </a:solidFill>
              </a:rPr>
              <a:t>, Volume 85, Issue 5, 20 October 2004, Pages 852–865,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https://doi.org/10.1644/BRB-205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Dorsal and ventral views of cranium of an adult male Eumops floridanus (left) from Coral Gables, Dade County,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Dorsal and ventral views of cranium of an adult male Eumops floridanus (left) from Coral Gables, Dade County,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2024-09-20T04:40:38Z</dcterms:modified>
</cp:coreProperties>
</file>