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4894BD-4192-40F3-BA9E-1BBD0DC179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36AFBF-2452-4B73-95F1-42874E5D9A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Dorsal and ventral views of cranium of an adult male Eumops floridanus (left) from Coral Gables, Dade County, Florida (greatest length of skull is 26.5 mm; KU 153920) and an adult female Eumops glaucinus (right) from Sylvestre, Minas Gerais, Brazil (greatest length of skull is 24.7 mm; USNM 391180).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669B4-A542-478D-8AD8-8387FC5181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BRB-2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85, Issue 5, 20 October 2004, Pages 852–865,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https://doi.org/10.1644/BRB-205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Dorsal and ventral views of cranium of an adult male Eumops floridanus (left) from Coral Gables, Dade County,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Dorsal and ventral views of cranium of an adult male Eumops floridanus (left) from Coral Gables, Dade County,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2024-05-11T02:53:14Z</dcterms:modified>
</cp:coreProperties>
</file>