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14A148-AE25-41DF-8FE4-D57094FDDE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290592-3CBB-49EC-922C-641A74DD3D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C5A8C1-FAD2-4C25-9234-6570A7F41B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2024-04-27T04:58:15Z</dcterms:modified>
</cp:coreProperties>
</file>