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2DEAE-7E68-4C4C-BD6F-EED1B5981A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228B74-AD23-4CA5-A2F8-CDBE58C173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local injection of GAD65-specific antibody b78 on the amplitude of fEPSPs evoked at the CA3–CA1 synapse before, during, and following MS self-stimulation of WT mice. (A) At the top is illustrated a photomicrograph of an immunostaining indicating the presence of the injected b78 antibody in CA1 interneurons (arrows). The marked area is shown enlarged in the bottom photomicrograph. Calibration bar: 200 μM. The asterisk in the top photomicrograph indicates the location of the cannula. Abbreviations: DG: dentate gyrus; LMol: lacunosum moleculare layer; Py: pyramidal cell layer. (B) Amplitude of fEPSPs evoked at the CA3–CA1 synapse (fEPSP mean ± SEM) during BL records (left), 40 ms after self-stimulation (middle), and during the recovery period (right). Note that in the presence of GAD65-specific antibody b78, fEPSPs presented larger amplitudes following self-stimulation (SS) than during BL (BL, **P = 0.005) and recovery (R, **P = 0.006) periods (1-way ANOVA). The antibody (Ab) injection was carried out 30 min prior to the BL recording (arrow). The code bar at the top left is defined in Figure 2E.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E5EB4-4C18-4E30-808A-F2E7847131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2093–2107,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Effects of local injection of GAD65-specific antibody b78 on the amplitude of fEPSPs evoked at the CA3–CA1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Effects of local injection of GAD65-specific antibody b78 on the amplitude of fEPSPs evoked at the CA3–CA1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2024-04-27T03:01:01Z</dcterms:modified>
</cp:coreProperties>
</file>