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1C178-F5D9-4BE8-8B90-D84A3F1AD6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036A39-9FA2-4F8D-AC88-4C8C3E353D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Proliferative index. The identification of mitoses may be difficult because they may resemble karyorrhexis or pyknotic nuclei. For adequate scoring, the number of fields should be counted, the magnification should be indicated, and an index (e.g. number of mitoses per total number of nuclei) should be given. (Left panel) The distinction between a mitotic figure (black arrow) and karyorrhectic nuclei (red arrow) may be difficult, if not impossible. (Right panel) Atypical mitosis. The relative weight of the presence of atypical mitoses is unknown. Hematoxylin and eosin, original magnification: 400×.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18AA8D-2ECC-4A31-BB18-18A09EDE06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20681aa"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2, February 2011, Pages 101–109, </a:t>
            </a:r>
            <a:r>
              <a:rPr lang="en-US" altLang="en-US" sz="1000">
                <a:solidFill>
                  <a:srgbClr val="333333"/>
                </a:solidFill>
                <a:hlinkClick r:id="rId3"/>
              </a:rPr>
              <a:t>https://doi.org/10.1097/NEN.0b013e31820681aa</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Proliferative index. The identification of mitoses may be difficult because they may resemble karyorrhexis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Proliferative index. The identification of mitoses may be difficult because they may resemble karyorrhexis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2024-04-26T07:02:31Z</dcterms:modified>
</cp:coreProperties>
</file>