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DC5B2-C28C-4A23-A5DB-845A055F89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F05284-B4E0-4D85-8C90-0EB7619C42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0B3F05-33EF-41EE-9521-02E0DE5FFE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2024-04-26T12:49:28Z</dcterms:modified>
</cp:coreProperties>
</file>