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9479DA-2652-4D5B-B379-3548316E61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AE1088-9B93-4973-BE4C-526476B75D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Phylogenetic relationships and divergence times of marine red algae, angiosperms and invertebrates and structure of their sulfated galactans. (A) The sulfated galactans from marine red algae have a repeating structure (-4-α-D-Gal-1→3-β-D-Gal-1→)n, with a variable sulfation pattern. In the species B. occidentalis, ∼ one-third of the units are 2,3-disulfated and another third are 2-sulfated (Farias et al., 2000). (B) The sulfated galactan from the marine angiosperm R. maritima has the repeating structure (3-β-D-Gal-2(OSO3)-1→4-α-D-Gal-1→4-α-D-Gal-1→3-β-D-Gal-4(OSO3)-1→)n. (C) In the case of tunicates, the sulfated galactans have 3-sulfated, 4-linked α-L-galactose units, and in several species nonsulfated L-galactose residues occur as branched units (Mourão and Perlin, 1987; Pavão et al., 1989; Santos et al., 1992). (D) Sulfated galactan from sea urchin has a regular repeating structure, with a single sulfated monosaccharide unit, composed of 2-sulfated, 3-linked α-L-galactose (Alves et al., 1997). Land angiosperms and vertebrates do not contain sulfated galactan.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Glycobiology vol. 15 no. 1 © Oxford University Press 2005;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B1E080-7C25-422D-ABE2-3CEC078D45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lycob/cwh1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Glycobiology</a:t>
            </a:r>
            <a:r>
              <a:rPr lang="en-US" altLang="en-US" sz="1000">
                <a:solidFill>
                  <a:srgbClr val="333333"/>
                </a:solidFill>
              </a:rPr>
              <a:t>, Volume 15, Issue 1, January 2005, Pages 11–20,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https://doi.org/10.1093/glycob/cwh138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6. </a:t>
            </a:r>
            <a:r>
              <a:rPr lang="en-US" altLang="en-US" b="0"/>
              <a:t>Phylogenetic relationships and divergence times of marine red algae, angiosperms and invertebrates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6. Phylogenetic relationships and divergence times of marine red algae, angiosperms and invertebrates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2024-04-27T00:04:07Z</dcterms:modified>
</cp:coreProperties>
</file>