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0C0C9A-FC17-4A60-92AE-6894106C9F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5E5B8F-E88C-48C7-B91A-123409E703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14. </a:t>
            </a:r>
            <a:r>
              <a:rPr lang="en-US" altLang="en-US">
                <a:latin typeface="Arial" pitchFamily="34" charset="0"/>
                <a:ea typeface="Arial" pitchFamily="34" charset="0"/>
              </a:rPr>
              <a:t>Summary figure depicting the termination sites of the amygdala (left) and hippocampal formation (right) projections to the medial (top), orbital (mid), and lateral (bottom) surfaces of the prefrontal cortex. The area boundaries and nomenclature come from Carmichael and Price (1994). The darker gray shading corresponds to the more dense terminal label. Decisions about the density of label were made by 2 independent observers. The figure shows both the extent of the projections and the limited numbers of areas with joint inputs from both structures. AS, arcuate sulcus; other abbreviations are as in Figure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FF00EC-9490-4293-8A88-3A32A4E6E22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4351–4373, </a:t>
            </a:r>
            <a:r>
              <a:rPr lang="en-US" altLang="en-US" sz="1000">
                <a:solidFill>
                  <a:srgbClr val="333333"/>
                </a:solidFill>
                <a:hlinkClick r:id="rId3"/>
              </a:rPr>
              <a:t>https://doi.org/10.1093/cercor/bhv019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14. </a:t>
            </a:r>
            <a:r>
              <a:rPr lang="en-US" altLang="en-US" b="0"/>
              <a:t>Summary figure depicting the termination sites of the amygdala (left) and hippocampal formation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14. Summary figure depicting the termination sites of the amygdala (left) and hippocampal formation (right)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2024-04-26T12:34:33Z</dcterms:modified>
</cp:coreProperties>
</file>