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24C96-AC57-4BF7-BE78-A1A289A802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36B93-3058-408B-AECF-B35E6C0DEC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Checking delta m/z values with PRIDE Inspector peptide view: Example 2: missing modification (A) systematic outlier delta m/z values highlighted in red indicates a potential problem due to the lack of a fixed protein modification. (B) A PSI-MOD term was added that gives the expected delta m/z values for all peptides.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27456-7519-4442-8400-16BA3E3E40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Checking delta m/z values with PRIDE Inspector peptide view: Example 2: missing modification (A) systematic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Checking delta m/z values with PRIDE Inspector peptide view: Example 2: missing modification (A) systematic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2024-04-26T07:32:47Z</dcterms:modified>
</cp:coreProperties>
</file>