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EB44D-DCE4-4460-9BCA-73B818EE6A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DC62B5-15CE-4F3E-BB88-7F142FFF8A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Cross-correlation analysis. (A) Sample rasters and histograms of 2 parietal neurons recorded simultaneously from separate electrodes. Rasters and histogram panels are arranged at locations corresponding to the relative cue stimulus location in the screen. (B) Examples of cross-correlation histograms (CCH). Horizontal dotted white lines represent CCH baseline. The strength of functional interactions between 2 neurons was estimated by calculating the percentage of spikes under the center 5 ms (left) or 20 ms (right) of the CCH (colored in white).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ADB9D-2152-4443-8915-9BA1820BF2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2334–2349,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Cross-correlation analysis. (A) Sample rasters and histograms of 2 parietal neurons recorded simultaneously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Cross-correlation analysis. (A) Sample rasters and histograms of 2 parietal neurons recorded simultaneously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2024-04-27T00:53:30Z</dcterms:modified>
</cp:coreProperties>
</file>