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45CC2-4E26-46B1-94F3-A304BB056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E5019-9AF2-4397-9B21-6633DE47FA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9774A-7ADC-4102-A9B9-8774BC7D93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2024-04-26T15:25:45Z</dcterms:modified>
</cp:coreProperties>
</file>