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  <p:sldId id="280" r:id="rId9"/>
    <p:sldId id="283" r:id="rId10"/>
    <p:sldId id="286" r:id="rId11"/>
    <p:sldId id="289" r:id="rId12"/>
    <p:sldId id="292" r:id="rId13"/>
    <p:sldId id="295" r:id="rId14"/>
    <p:sldId id="298" r:id="rId15"/>
    <p:sldId id="301" r:id="rId16"/>
    <p:sldId id="304" r:id="rId17"/>
    <p:sldId id="307" r:id="rId18"/>
  </p:sldIdLst>
  <p:sldSz cx="9144000" cy="6858000" type="screen4x3"/>
  <p:notesSz cx="6858000" cy="9144000"/>
  <p:custDataLst>
    <p:tags r:id="rId19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7.xml" /><Relationship Id="rId11" Type="http://schemas.openxmlformats.org/officeDocument/2006/relationships/slide" Target="slides/slide8.xml" /><Relationship Id="rId12" Type="http://schemas.openxmlformats.org/officeDocument/2006/relationships/slide" Target="slides/slide9.xml" /><Relationship Id="rId13" Type="http://schemas.openxmlformats.org/officeDocument/2006/relationships/slide" Target="slides/slide10.xml" /><Relationship Id="rId14" Type="http://schemas.openxmlformats.org/officeDocument/2006/relationships/slide" Target="slides/slide11.xml" /><Relationship Id="rId15" Type="http://schemas.openxmlformats.org/officeDocument/2006/relationships/slide" Target="slides/slide12.xml" /><Relationship Id="rId16" Type="http://schemas.openxmlformats.org/officeDocument/2006/relationships/slide" Target="slides/slide13.xml" /><Relationship Id="rId17" Type="http://schemas.openxmlformats.org/officeDocument/2006/relationships/slide" Target="slides/slide14.xml" /><Relationship Id="rId18" Type="http://schemas.openxmlformats.org/officeDocument/2006/relationships/slide" Target="slides/slide15.xml" /><Relationship Id="rId19" Type="http://schemas.openxmlformats.org/officeDocument/2006/relationships/tags" Target="tags/tag1.xml" /><Relationship Id="rId2" Type="http://schemas.openxmlformats.org/officeDocument/2006/relationships/notesMaster" Target="notesMasters/notesMaster1.xml" /><Relationship Id="rId20" Type="http://schemas.openxmlformats.org/officeDocument/2006/relationships/presProps" Target="presProps.xml" /><Relationship Id="rId21" Type="http://schemas.openxmlformats.org/officeDocument/2006/relationships/viewProps" Target="viewProps.xml" /><Relationship Id="rId22" Type="http://schemas.openxmlformats.org/officeDocument/2006/relationships/theme" Target="theme/theme1.xml" /><Relationship Id="rId23" Type="http://schemas.openxmlformats.org/officeDocument/2006/relationships/tableStyles" Target="tableStyles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slide" Target="slides/slide6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14A1648-4A60-4B66-96E1-02825F3A219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951E833-1D03-47DE-999D-406030511B5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10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0.xml" /><Relationship Id="rId2" Type="http://schemas.openxmlformats.org/officeDocument/2006/relationships/notesMaster" Target="../notesMasters/notesMaster1.xml" /></Relationships>
</file>

<file path=ppt/notesSlides/_rels/notesSlide1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1.xml" /><Relationship Id="rId2" Type="http://schemas.openxmlformats.org/officeDocument/2006/relationships/notesMaster" Target="../notesMasters/notesMaster1.xml" /></Relationships>
</file>

<file path=ppt/notesSlides/_rels/notesSlide1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2.xml" /><Relationship Id="rId2" Type="http://schemas.openxmlformats.org/officeDocument/2006/relationships/notesMaster" Target="../notesMasters/notesMaster1.xml" /></Relationships>
</file>

<file path=ppt/notesSlides/_rels/notesSlide1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3.xml" /><Relationship Id="rId2" Type="http://schemas.openxmlformats.org/officeDocument/2006/relationships/notesMaster" Target="../notesMasters/notesMaster1.xml" /></Relationships>
</file>

<file path=ppt/notesSlides/_rels/notesSlide1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4.xml" /><Relationship Id="rId2" Type="http://schemas.openxmlformats.org/officeDocument/2006/relationships/notesMaster" Target="../notesMasters/notesMaster1.xml" /></Relationships>
</file>

<file path=ppt/notesSlides/_rels/notesSlide1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5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_rels/notesSlide6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6.xml" /><Relationship Id="rId2" Type="http://schemas.openxmlformats.org/officeDocument/2006/relationships/notesMaster" Target="../notesMasters/notesMaster1.xml" /></Relationships>
</file>

<file path=ppt/notesSlides/_rels/notesSlide7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7.xml" /><Relationship Id="rId2" Type="http://schemas.openxmlformats.org/officeDocument/2006/relationships/notesMaster" Target="../notesMasters/notesMaster1.xml" /></Relationships>
</file>

<file path=ppt/notesSlides/_rels/notesSlide8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8.xml" /><Relationship Id="rId2" Type="http://schemas.openxmlformats.org/officeDocument/2006/relationships/notesMaster" Target="../notesMasters/notesMaster1.xml" /></Relationships>
</file>

<file path=ppt/notesSlides/_rels/notesSlide9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9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Distribution of Spinal Cord, Spinal Meninges and Cauda Equina Tumors by Age Group and Histology.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Centers for Disease Control. Published by Oxford University Press on behalf of the Society for Neuro-Oncology in cooperation with the Central Brain Tumor Registry 2012.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0817D8C-FA84-4DAA-91DA-1FAA0E1C70B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Age-Specific Incidence of Childhood Brain and CNS Tumors by Selected Histologies.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Centers for Disease Control. Published by Oxford University Press on behalf of the Society for Neuro-Oncology in cooperation with the Central Brain Tumor Registry 2012.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0817D8C-FA84-4DAA-91DA-1FAA0E1C70B5}" type="slidenum">
              <a:rPr lang="en-US" altLang="en-US" sz="1200"/>
              <a:t>10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Age-Specific Incidence Rates of Primary Brain and CNS Tumors by Selected Histologies.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Centers for Disease Control. Published by Oxford University Press on behalf of the Society for Neuro-Oncology in cooperation with the Central Brain Tumor Registry 2012.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0817D8C-FA84-4DAA-91DA-1FAA0E1C70B5}" type="slidenum">
              <a:rPr lang="en-US" altLang="en-US" sz="1200"/>
              <a:t>11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Most Common Primary Brain and CNS Tumors by Age.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Centers for Disease Control. Published by Oxford University Press on behalf of the Society for Neuro-Oncology in cooperation with the Central Brain Tumor Registry 2012.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0817D8C-FA84-4DAA-91DA-1FAA0E1C70B5}" type="slidenum">
              <a:rPr lang="en-US" altLang="en-US" sz="1200"/>
              <a:t>12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Distribution of Childhood Primary Brain and CNS Tumors by Histology.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Centers for Disease Control. Published by Oxford University Press on behalf of the Society for Neuro-Oncology in cooperation with the Central Brain Tumor Registry 2012.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0817D8C-FA84-4DAA-91DA-1FAA0E1C70B5}" type="slidenum">
              <a:rPr lang="en-US" altLang="en-US" sz="1200"/>
              <a:t>13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9.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Patterns by Gender for Selected Histologies.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Centers for Disease Control. Published by Oxford University Press on behalf of the Society for Neuro-Oncology in cooperation with the Central Brain Tumor Registry 2012.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0817D8C-FA84-4DAA-91DA-1FAA0E1C70B5}" type="slidenum">
              <a:rPr lang="en-US" altLang="en-US" sz="1200"/>
              <a:t>14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10.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Patterns by Race for Selected Histologies.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Centers for Disease Control. Published by Oxford University Press on behalf of the Society for Neuro-Oncology in cooperation with the Central Brain Tumor Registry 2012.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0817D8C-FA84-4DAA-91DA-1FAA0E1C70B5}" type="slidenum">
              <a:rPr lang="en-US" altLang="en-US" sz="1200"/>
              <a:t>15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Average Annual Age-Adjusted Incidence Rates† of Primary Brain and CNS Tumors by Age and Behavior.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Centers for Disease Control. Published by Oxford University Press on behalf of the Society for Neuro-Oncology in cooperation with the Central Brain Tumor Registry 2012.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0817D8C-FA84-4DAA-91DA-1FAA0E1C70B5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Annual Age-Adjusted Incidence Rates† of Primary Brain and CNS Tumors by Year and Behavior.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Centers for Disease Control. Published by Oxford University Press on behalf of the Society for Neuro-Oncology in cooperation with the Central Brain Tumor Registry 2012.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0817D8C-FA84-4DAA-91DA-1FAA0E1C70B5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Distribution of Primary Brain and CNS Tumors by Site (N = 311,202).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Centers for Disease Control. Published by Oxford University Press on behalf of the Society for Neuro-Oncology in cooperation with the Central Brain Tumor Registry 2012.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0817D8C-FA84-4DAA-91DA-1FAA0E1C70B5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Distribution of Primary Brain and CNS Tumors by Histology (N = 311,202).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Centers for Disease Control. Published by Oxford University Press on behalf of the Society for Neuro-Oncology in cooperation with the Central Brain Tumor Registry 2012.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0817D8C-FA84-4DAA-91DA-1FAA0E1C70B5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Distribution of Primary Brain and CNS Gliomas† by Site (N = 90,828).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Centers for Disease Control. Published by Oxford University Press on behalf of the Society for Neuro-Oncology in cooperation with the Central Brain Tumor Registry 2012.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0817D8C-FA84-4DAA-91DA-1FAA0E1C70B5}" type="slidenum">
              <a:rPr lang="en-US" altLang="en-US" sz="1200"/>
              <a:t>6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Distribution of Primary Brain and CNS Gliomas† by Histology Subtypes (N = 90,828).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Centers for Disease Control. Published by Oxford University Press on behalf of the Society for Neuro-Oncology in cooperation with the Central Brain Tumor Registry 2012.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0817D8C-FA84-4DAA-91DA-1FAA0E1C70B5}" type="slidenum">
              <a:rPr lang="en-US" altLang="en-US" sz="1200"/>
              <a:t>7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8.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Distribution of Primary Brain and CNS Tumors by Site and Histology in Young Adults (Ages 20-34 years) (N = 26,616)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Centers for Disease Control. Published by Oxford University Press on behalf of the Society for Neuro-Oncology in cooperation with the Central Brain Tumor Registry 2012.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0817D8C-FA84-4DAA-91DA-1FAA0E1C70B5}" type="slidenum">
              <a:rPr lang="en-US" altLang="en-US" sz="1200"/>
              <a:t>8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Distribution of Childhood (Ages 0-19 years) Primary Brain and CNS Tumors by Site (N = 20,709).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Centers for Disease Control. Published by Oxford University Press on behalf of the Society for Neuro-Oncology in cooperation with the Central Brain Tumor Registry 2012.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0817D8C-FA84-4DAA-91DA-1FAA0E1C70B5}" type="slidenum">
              <a:rPr lang="en-US" altLang="en-US" sz="1200"/>
              <a:t>9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euonc/nos21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1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0.xml" /><Relationship Id="rId3" Type="http://schemas.openxmlformats.org/officeDocument/2006/relationships/hyperlink" Target="https://doi.org/10.1093/neuonc/nos21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11.gif" /></Relationships>
</file>

<file path=ppt/slides/_rels/slide1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1.xml" /><Relationship Id="rId3" Type="http://schemas.openxmlformats.org/officeDocument/2006/relationships/hyperlink" Target="https://doi.org/10.1093/neuonc/nos21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12.gif" /></Relationships>
</file>

<file path=ppt/slides/_rels/slide1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2.xml" /><Relationship Id="rId3" Type="http://schemas.openxmlformats.org/officeDocument/2006/relationships/hyperlink" Target="https://doi.org/10.1093/neuonc/nos21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13.gif" /></Relationships>
</file>

<file path=ppt/slides/_rels/slide1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3.xml" /><Relationship Id="rId3" Type="http://schemas.openxmlformats.org/officeDocument/2006/relationships/hyperlink" Target="https://doi.org/10.1093/neuonc/nos21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14.gif" /></Relationships>
</file>

<file path=ppt/slides/_rels/slide1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4.xml" /><Relationship Id="rId3" Type="http://schemas.openxmlformats.org/officeDocument/2006/relationships/hyperlink" Target="https://doi.org/10.1093/neuonc/nos21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15.gif" /></Relationships>
</file>

<file path=ppt/slides/_rels/slide1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5.xml" /><Relationship Id="rId3" Type="http://schemas.openxmlformats.org/officeDocument/2006/relationships/hyperlink" Target="https://doi.org/10.1093/neuonc/nos21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16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neuonc/nos21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neuonc/nos21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neuonc/nos21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gif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093/neuonc/nos21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gif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6.xml" /><Relationship Id="rId3" Type="http://schemas.openxmlformats.org/officeDocument/2006/relationships/hyperlink" Target="https://doi.org/10.1093/neuonc/nos21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7.gif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7.xml" /><Relationship Id="rId3" Type="http://schemas.openxmlformats.org/officeDocument/2006/relationships/hyperlink" Target="https://doi.org/10.1093/neuonc/nos21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8.gif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8.xml" /><Relationship Id="rId3" Type="http://schemas.openxmlformats.org/officeDocument/2006/relationships/hyperlink" Target="https://doi.org/10.1093/neuonc/nos21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9.gif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9.xml" /><Relationship Id="rId3" Type="http://schemas.openxmlformats.org/officeDocument/2006/relationships/hyperlink" Target="https://doi.org/10.1093/neuonc/nos21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10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Neuro Oncol</a:t>
            </a:r>
            <a:r>
              <a:rPr lang="en-US" altLang="en-US" sz="1000">
                <a:solidFill>
                  <a:srgbClr val="333333"/>
                </a:solidFill>
              </a:rPr>
              <a:t>, Volume 14, Issue suppl_5, November 2012, Pages v1–v49,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https://doi.org/10.1093/neuonc/nos218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7. </a:t>
            </a:r>
            <a:r>
              <a:rPr lang="en-US" altLang="en-US" b="0"/>
              <a:t>Distribution of Spinal Cord, Spinal Meninges and Cauda Equina Tumors by Age Group and Histology.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87724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10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Neuro Oncol</a:t>
            </a:r>
            <a:r>
              <a:rPr lang="en-US" altLang="en-US" sz="1000">
                <a:solidFill>
                  <a:srgbClr val="333333"/>
                </a:solidFill>
              </a:rPr>
              <a:t>, Volume 14, Issue suppl_5, November 2012, Pages v1–v49,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https://doi.org/10.1093/neuonc/nos218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15. </a:t>
            </a:r>
            <a:r>
              <a:rPr lang="en-US" altLang="en-US" b="0"/>
              <a:t>Age-Specific Incidence of Childhood Brain and CNS Tumors by Selected Histologies.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14740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1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Neuro Oncol</a:t>
            </a:r>
            <a:r>
              <a:rPr lang="en-US" altLang="en-US" sz="1000">
                <a:solidFill>
                  <a:srgbClr val="333333"/>
                </a:solidFill>
              </a:rPr>
              <a:t>, Volume 14, Issue suppl_5, November 2012, Pages v1–v49,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https://doi.org/10.1093/neuonc/nos218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11. </a:t>
            </a:r>
            <a:r>
              <a:rPr lang="en-US" altLang="en-US" b="0"/>
              <a:t>Age-Specific Incidence Rates of Primary Brain and CNS Tumors by Selected Histologies.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84983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1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Neuro Oncol</a:t>
            </a:r>
            <a:r>
              <a:rPr lang="en-US" altLang="en-US" sz="1000">
                <a:solidFill>
                  <a:srgbClr val="333333"/>
                </a:solidFill>
              </a:rPr>
              <a:t>, Volume 14, Issue suppl_5, November 2012, Pages v1–v49,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https://doi.org/10.1093/neuonc/nos218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12. </a:t>
            </a:r>
            <a:r>
              <a:rPr lang="en-US" altLang="en-US" b="0"/>
              <a:t>Most Common Primary Brain and CNS Tumors by Age.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59317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1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Neuro Oncol</a:t>
            </a:r>
            <a:r>
              <a:rPr lang="en-US" altLang="en-US" sz="1000">
                <a:solidFill>
                  <a:srgbClr val="333333"/>
                </a:solidFill>
              </a:rPr>
              <a:t>, Volume 14, Issue suppl_5, November 2012, Pages v1–v49,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https://doi.org/10.1093/neuonc/nos218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14. </a:t>
            </a:r>
            <a:r>
              <a:rPr lang="en-US" altLang="en-US" b="0"/>
              <a:t>Distribution of Childhood Primary Brain and CNS Tumors by Histology.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213100" y="1371600"/>
            <a:ext cx="271514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1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Neuro Oncol</a:t>
            </a:r>
            <a:r>
              <a:rPr lang="en-US" altLang="en-US" sz="1000">
                <a:solidFill>
                  <a:srgbClr val="333333"/>
                </a:solidFill>
              </a:rPr>
              <a:t>, Volume 14, Issue suppl_5, November 2012, Pages v1–v49,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https://doi.org/10.1093/neuonc/nos218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9. </a:t>
            </a:r>
            <a:r>
              <a:rPr lang="en-US" altLang="en-US" b="0"/>
              <a:t>Patterns by Gender for Selected Histologies.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36314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1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Neuro Oncol</a:t>
            </a:r>
            <a:r>
              <a:rPr lang="en-US" altLang="en-US" sz="1000">
                <a:solidFill>
                  <a:srgbClr val="333333"/>
                </a:solidFill>
              </a:rPr>
              <a:t>, Volume 14, Issue suppl_5, November 2012, Pages v1–v49,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https://doi.org/10.1093/neuonc/nos218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10. </a:t>
            </a:r>
            <a:r>
              <a:rPr lang="en-US" altLang="en-US" b="0"/>
              <a:t>Patterns by Race for Selected Histologies.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34963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Neuro Oncol</a:t>
            </a:r>
            <a:r>
              <a:rPr lang="en-US" altLang="en-US" sz="1000">
                <a:solidFill>
                  <a:srgbClr val="333333"/>
                </a:solidFill>
              </a:rPr>
              <a:t>, Volume 14, Issue suppl_5, November 2012, Pages v1–v49,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https://doi.org/10.1093/neuonc/nos218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 </a:t>
            </a:r>
            <a:r>
              <a:rPr lang="en-US" altLang="en-US" b="0"/>
              <a:t>Average Annual Age-Adjusted Incidence Rates</a:t>
            </a:r>
            <a:r>
              <a:rPr lang="en-US" altLang="en-US" b="0" baseline="30000"/>
              <a:t>†</a:t>
            </a:r>
            <a:r>
              <a:rPr lang="en-US" altLang="en-US" b="0"/>
              <a:t> of Primary Brain and CNS Tumors by Age and Behavior.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95829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Neuro Oncol</a:t>
            </a:r>
            <a:r>
              <a:rPr lang="en-US" altLang="en-US" sz="1000">
                <a:solidFill>
                  <a:srgbClr val="333333"/>
                </a:solidFill>
              </a:rPr>
              <a:t>, Volume 14, Issue suppl_5, November 2012, Pages v1–v49,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https://doi.org/10.1093/neuonc/nos218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2. </a:t>
            </a:r>
            <a:r>
              <a:rPr lang="en-US" altLang="en-US" b="0"/>
              <a:t>Annual Age-Adjusted Incidence Rates</a:t>
            </a:r>
            <a:r>
              <a:rPr lang="en-US" altLang="en-US" b="0" baseline="30000"/>
              <a:t>†</a:t>
            </a:r>
            <a:r>
              <a:rPr lang="en-US" altLang="en-US" b="0"/>
              <a:t> of Primary Brain and CNS Tumors by Year and Behavior.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70124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Neuro Oncol</a:t>
            </a:r>
            <a:r>
              <a:rPr lang="en-US" altLang="en-US" sz="1000">
                <a:solidFill>
                  <a:srgbClr val="333333"/>
                </a:solidFill>
              </a:rPr>
              <a:t>, Volume 14, Issue suppl_5, November 2012, Pages v1–v49,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https://doi.org/10.1093/neuonc/nos218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3. </a:t>
            </a:r>
            <a:r>
              <a:rPr lang="en-US" altLang="en-US" b="0"/>
              <a:t>Distribution of Primary Brain and CNS Tumors by Site (N = 311,202).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95789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Neuro Oncol</a:t>
            </a:r>
            <a:r>
              <a:rPr lang="en-US" altLang="en-US" sz="1000">
                <a:solidFill>
                  <a:srgbClr val="333333"/>
                </a:solidFill>
              </a:rPr>
              <a:t>, Volume 14, Issue suppl_5, November 2012, Pages v1–v49,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https://doi.org/10.1093/neuonc/nos218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4. </a:t>
            </a:r>
            <a:r>
              <a:rPr lang="en-US" altLang="en-US" b="0"/>
              <a:t>Distribution of Primary Brain and CNS Tumors by Histology (N = 311,202).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10688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Neuro Oncol</a:t>
            </a:r>
            <a:r>
              <a:rPr lang="en-US" altLang="en-US" sz="1000">
                <a:solidFill>
                  <a:srgbClr val="333333"/>
                </a:solidFill>
              </a:rPr>
              <a:t>, Volume 14, Issue suppl_5, November 2012, Pages v1–v49,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https://doi.org/10.1093/neuonc/nos218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5. </a:t>
            </a:r>
            <a:r>
              <a:rPr lang="en-US" altLang="en-US" b="0"/>
              <a:t>Distribution of Primary Brain and CNS Gliomas</a:t>
            </a:r>
            <a:r>
              <a:rPr lang="en-US" altLang="en-US" b="0" baseline="30000"/>
              <a:t>†</a:t>
            </a:r>
            <a:r>
              <a:rPr lang="en-US" altLang="en-US" b="0"/>
              <a:t> by Site (N = 90,828).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75527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7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Neuro Oncol</a:t>
            </a:r>
            <a:r>
              <a:rPr lang="en-US" altLang="en-US" sz="1000">
                <a:solidFill>
                  <a:srgbClr val="333333"/>
                </a:solidFill>
              </a:rPr>
              <a:t>, Volume 14, Issue suppl_5, November 2012, Pages v1–v49,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https://doi.org/10.1093/neuonc/nos218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6. </a:t>
            </a:r>
            <a:r>
              <a:rPr lang="en-US" altLang="en-US" b="0"/>
              <a:t>Distribution of Primary Brain and CNS Gliomas</a:t>
            </a:r>
            <a:r>
              <a:rPr lang="en-US" altLang="en-US" b="0" baseline="30000"/>
              <a:t>†</a:t>
            </a:r>
            <a:r>
              <a:rPr lang="en-US" altLang="en-US" b="0"/>
              <a:t> by Histology Subtypes (N = 90,828).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59317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8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Neuro Oncol</a:t>
            </a:r>
            <a:r>
              <a:rPr lang="en-US" altLang="en-US" sz="1000">
                <a:solidFill>
                  <a:srgbClr val="333333"/>
                </a:solidFill>
              </a:rPr>
              <a:t>, Volume 14, Issue suppl_5, November 2012, Pages v1–v49,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https://doi.org/10.1093/neuonc/nos218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8. </a:t>
            </a:r>
            <a:r>
              <a:rPr lang="en-US" altLang="en-US" b="0"/>
              <a:t>Distribution of Primary Brain and CNS Tumors by Site and Histology in Young Adults (Ages 20-34 years) (N =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62058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9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Neuro Oncol</a:t>
            </a:r>
            <a:r>
              <a:rPr lang="en-US" altLang="en-US" sz="1000">
                <a:solidFill>
                  <a:srgbClr val="333333"/>
                </a:solidFill>
              </a:rPr>
              <a:t>, Volume 14, Issue suppl_5, November 2012, Pages v1–v49,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https://doi.org/10.1093/neuonc/nos218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13. </a:t>
            </a:r>
            <a:r>
              <a:rPr lang="en-US" altLang="en-US" b="0"/>
              <a:t>Distribution of Childhood (Ages 0-19 years) Primary Brain and CNS Tumors by Site (N = 20,709).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727200" y="1371600"/>
            <a:ext cx="568518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45</Paragraphs>
  <Slides>15</Slides>
  <Notes>15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baseType="lpstr" size="16">
      <vt:lpstr>13_Office Theme</vt:lpstr>
      <vt:lpstr>Fig. 7. Distribution of Spinal Cord, Spinal Meninges and Cauda Equina Tumors by Age Group and Histology.
</vt:lpstr>
      <vt:lpstr>Fig. 1. Average Annual Age-Adjusted Incidence Rates† of Primary Brain and CNS Tumors by Age and Behavior.
</vt:lpstr>
      <vt:lpstr>Fig. 2. Annual Age-Adjusted Incidence Rates† of Primary Brain and CNS Tumors by Year and Behavior.
</vt:lpstr>
      <vt:lpstr>Fig. 3. Distribution of Primary Brain and CNS Tumors by Site (N = 311,202).
</vt:lpstr>
      <vt:lpstr>Fig. 4. Distribution of Primary Brain and CNS Tumors by Histology (N = 311,202).
</vt:lpstr>
      <vt:lpstr>Fig. 5. Distribution of Primary Brain and CNS Gliomas† by Site (N = 90,828).
</vt:lpstr>
      <vt:lpstr>Fig. 6. Distribution of Primary Brain and CNS Gliomas† by Histology Subtypes (N = 90,828).
</vt:lpstr>
      <vt:lpstr>Fig. 8. Distribution of Primary Brain and CNS Tumors by Site and Histology in Young Adults (Ages 20-34 years) (N = ...</vt:lpstr>
      <vt:lpstr>Fig. 13. Distribution of Childhood (Ages 0-19 years) Primary Brain and CNS Tumors by Site (N = 20,709).
</vt:lpstr>
      <vt:lpstr>Fig. 15. Age-Specific Incidence of Childhood Brain and CNS Tumors by Selected Histologies.
</vt:lpstr>
      <vt:lpstr>Fig. 11. Age-Specific Incidence Rates of Primary Brain and CNS Tumors by Selected Histologies.
</vt:lpstr>
      <vt:lpstr>Fig. 12. Most Common Primary Brain and CNS Tumors by Age.
</vt:lpstr>
      <vt:lpstr>Fig. 14. Distribution of Childhood Primary Brain and CNS Tumors by Histology.
</vt:lpstr>
      <vt:lpstr>Fig. 9. Patterns by Gender for Selected Histologies.
</vt:lpstr>
      <vt:lpstr>Fig. 10. Patterns by Race for Selected Histologies.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2024-04-26T17:47:05Z</dcterms:modified>
</cp:coreProperties>
</file>