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D06066-C07C-451F-B859-E76342FE37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50EEA6-12DD-4200-B640-7EDD1F119C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Prevalence of CKD stage 3 or higher by gender and age group. The odds ratios for CKD stage 3 in age groups ≥65, 45–64 and 25– 44 years versus reference age 15–24 years are 22.1 (19–25), 6.4 (4.6–8.2) and 2.6 (1.7–3.5),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EC2ED-6A9A-43A1-B6AB-788448F49E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n7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6, June 2009, Pages 1828–1833,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https://doi.org/10.1093/ndt/gfn738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Prevalence of CKD stage 3 or higher by gender and age group. The odds ratios for CKD stage 3 in age groups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Prevalence of CKD stage 3 or higher by gender and age group. The odds ratios for CKD stage 3 in age groups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2024-04-26T09:24:46Z</dcterms:modified>
</cp:coreProperties>
</file>