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B1743-59CA-4B8E-BC17-4EEC697B14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40FFB-1791-4301-A6C5-FE9F46F3C4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311F9-2538-4ECE-9FC0-C40A161A4D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2024-04-26T14:59:29Z</dcterms:modified>
</cp:coreProperties>
</file>