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470B4-EE0C-4E25-8AB8-08B9F4D2F8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8E2824-0D83-4AF4-8415-7E6502E968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Oligonucleotide primers for amplification of var gene regions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D3F90-8859-40B5-B0EA-20ACED6715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7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193, Issue 11, 1 June 2006, Pages 1567–1574,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https://doi.org/10.1086/503776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Oligonucleotide primers for amplification of var gene regions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Oligonucleotide primers for amplification of var gene regions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2024-04-26T20:43:58Z</dcterms:modified>
</cp:coreProperties>
</file>