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4E825D-8070-4D48-AD25-BC3A73DDD4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4AC78-53DF-4848-B6E3-421F12398F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BF172-3FDE-4ABB-B028-9DC034F33C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2024-04-26T23:49:06Z</dcterms:modified>
</cp:coreProperties>
</file>