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B09BFA-1FB4-4650-B486-11642AF918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F8027E-2C57-49B1-BA85-04CE573711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Sumet (Ben) Viwatmanitsakul [Guam: Military bases] ([hacha] 85). Used with permission from the author.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5D8F40-753D-4939-9ABF-30BE0F53D9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h/ajs0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Lit Hist</a:t>
            </a:r>
            <a:r>
              <a:rPr lang="en-US" altLang="en-US" sz="1000">
                <a:solidFill>
                  <a:srgbClr val="333333"/>
                </a:solidFill>
              </a:rPr>
              <a:t>, Volume 24, Issue 2, Summer 2012, Pages 281–307,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https://doi.org/10.1093/alh/ajs021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Sumet (Ben) Viwatmanitsakul [Guam: Military bases] ([hacha] 85). Used with permission from the author.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Sumet (Ben) Viwatmanitsakul [Guam: Military bases] ([hacha] 85). Used with permission from the author.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2024-04-26T12:53:40Z</dcterms:modified>
</cp:coreProperties>
</file>