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3DF91-5931-4EB0-8614-2FDA6C97D5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80829-0AD9-4380-8F35-41C0859926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Characterization and differentiation of hAT-MSCs analyzed by flow cytometry and microscopy. The MSC-specific markers CD73, CD90, and CD105 were expressed in hAT-MSCs, whereas the hematopoietic stem-cell markers CD14, CD34, and CD45 were not (A). hAT-MSCs showed a fibroblast-like morphology and had the ability for adipogenic, osteogenic, and chondrogenic differentiation in differentiation induction medium (B). Differentiated cells were stained with oil red O, alizarin red S, and alcian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Neuro-Oncology.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CC089-AAE2-43BB-B9BD-BD39A36ACC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euonc/noq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13, Issue 1, January 2011, Pages 61–69, </a:t>
            </a:r>
            <a:r>
              <a:rPr lang="en-US" altLang="en-US" sz="1000">
                <a:solidFill>
                  <a:srgbClr val="333333"/>
                </a:solidFill>
                <a:hlinkClick r:id="rId3"/>
              </a:rPr>
              <a:t>https://doi.org/10.1093/neuonc/noq147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Characterization and differentiation of hAT-MSCs analyzed by flow cytometry and microscopy. The MSC-specific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Characterization and differentiation of hAT-MSCs analyzed by flow cytometry and microscopy. The MSC-specific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2024-04-26T18:11:09Z</dcterms:modified>
</cp:coreProperties>
</file>