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3983B-E789-401B-A3EA-CBE3F762C9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216E9-9073-4D73-B05E-0D12B3F370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rectified EMG recordings of the EIP and ID1 muscles from one representative subject are represented, to illustrate the relation of the EMG signal to the size of the object. The data from the single-pulse, haptic exploration condition are shown. For purely illustrative purposes, the EMG traces have been averaged in 3 groups, corresponding to the lower (small), middle (medium), and upper (large) thirds of interplug distances. All traces are aligned to the start of the reaching, that is, when the participant's hand was lifted from the start-switch. In this particular subject contact with the plugs occurred around 1 s later. Notice that EIP muscle activity increases with increasing interplug distance and conversely ID1 activity decreases with the size of the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8475B2-7011-408B-8271-1F2557E8F0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528–537, </a:t>
            </a:r>
            <a:r>
              <a:rPr lang="en-US" altLang="en-US" sz="1000">
                <a:solidFill>
                  <a:srgbClr val="333333"/>
                </a:solidFill>
                <a:hlinkClick r:id="rId3"/>
              </a:rPr>
              <a:t>https://doi.org/10.1093/cercor/bht252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rectified EMG recordings of the EIP and ID1 muscles from one representative subject are represented,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rectified EMG recordings of the EIP and ID1 muscles from one representative subject are represented,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2024-04-26T18:53:12Z</dcterms:modified>
</cp:coreProperties>
</file>