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3604F-9221-4320-972E-9CDCD828E7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BECC2C-944B-4ADE-8ADB-2212793711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Clinopyroxene Aliv/Alvi ratios can reflect pressures of crystallization. Ratios for Mauna Kea xenoliths do not distinguish the various ultramafic and gabbroic xenoliths, but those for clinopyroxene in websterite xenoliths of Hualalai (Bohrson &amp; Clague, 1988) have lower ratios (i.e. formed under higher pressure) (a 2:1 reference line is shown). We also show Aliv/Alvi ratios for other ultramafic xenoliths of Hawaii for comparison: Loihi dunite (Clague, 1988), Puu Waa Waa dunite of Hualalai (Clague &amp; Bohrson, 1991), and Koolau dunite (Sen &amp; Presnall, 1986) mainly overlap with Mauna Kea xenoliths, whereas wehrlite and dunite of Hualalai (Chen et al., 1992) have ratios both lower and overlapping with those of Mauna Kea xenoliths.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629B33-7062-4525-A9D6-B00CD5FE9F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8.5.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38, Issue 5, May 1997, Pages 581–624, </a:t>
            </a:r>
            <a:r>
              <a:rPr lang="en-US" altLang="en-US" sz="1000">
                <a:solidFill>
                  <a:srgbClr val="333333"/>
                </a:solidFill>
                <a:hlinkClick r:id="rId3"/>
              </a:rPr>
              <a:t>https://doi.org/10.1093/petroj/38.5.581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Clinopyroxene Al</a:t>
            </a:r>
            <a:r>
              <a:rPr lang="en-US" altLang="en-US" b="0" baseline="30000"/>
              <a:t>iv</a:t>
            </a:r>
            <a:r>
              <a:rPr lang="en-US" altLang="en-US" b="0"/>
              <a:t>/Al</a:t>
            </a:r>
            <a:r>
              <a:rPr lang="en-US" altLang="en-US" b="0" baseline="30000"/>
              <a:t>vi</a:t>
            </a:r>
            <a:r>
              <a:rPr lang="en-US" altLang="en-US" b="0"/>
              <a:t> ratios can reflect pressures of crystallization. Ratios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12. Clinopyroxene Aliv/Alvi ratios can reflect pressures of crystallization. Ratios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2024-04-26T20:35:53Z</dcterms:modified>
</cp:coreProperties>
</file>