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6FAF3-987C-4399-8F63-BF86914886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B45447-32DF-428C-B5D3-CA43EA8E31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all external quality assurance (EQA) survey failures arising at individual laboratories. Laboratory identifiers are deidentified and indicated on the x-axis. The number of EQA failures by each laboratory are denoted by the bar graphs. The aggregate sum of EQA failures (expressed as a percentage) is denoted by the data points on the line graph and corresponds to the right-hand y-axis.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F9FB7-E4D5-4EE9-9BD9-564B27096F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External quality assurance (EQA) survey failure rate over time. The y-axis shows the total number of failures in each EQA cycle expressed as a percentage. The solid line is a least-squares fit of the number of failures over time. R2 = 0.4.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F9FB7-E4D5-4EE9-9BD9-564B27096FA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8PCM4JVLEEQR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8PCM4JVLEEQR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138, Issue 5, November 2012, Pages 720–723,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https://doi.org/10.1309/AJCP8PCM4JVLEEQR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Percentage of all external quality assurance (EQA) survey failures arising at individual laboratories.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079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138, Issue 5, November 2012, Pages 720–723,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https://doi.org/10.1309/AJCP8PCM4JVLEEQR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External quality assurance (EQA) survey failure rate over time. The y-axis shows the total number of failures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522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Percentage of all external quality assurance (EQA) survey failures arising at individual laboratories. ...</vt:lpstr>
      <vt:lpstr>Figure 2 External quality assurance (EQA) survey failure rate over time. The y-axis shows the total number of failures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2024-04-26T16:21:33Z</dcterms:modified>
</cp:coreProperties>
</file>