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8B3D9-18C5-4067-83A7-ACBF518BA3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D32C2-633A-4653-87E0-31CF347F93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prevalence of the MetS according to MET min/week of MPA and VPA. Prevalence estimates were adjusted for age, sex, ethnicity, socio-economic status, smoking, alcohol, dietary fat, saturated fat and sodium. Minutes per week of MPA and VPA are approximations and were determined by dividing the corresponding MET min/week values by 3.33 and 6.67, respectively. Prevalence estimates were plotted from MPA and VPA MET min/week values of 0 to values that corresponded to the 98th percentile of the sample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5BEDA-09C7-4F30-9102-99DD054F05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1132–1140,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Estimated prevalence of the MetS according to MET min/week of MPA and VPA. Prevalence estimates were adjusted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Estimated prevalence of the MetS according to MET min/week of MPA and VPA. Prevalence estimates were adjusted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2024-04-26T12:49:50Z</dcterms:modified>
</cp:coreProperties>
</file>