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617ED-2FD9-49B0-B383-B901A3E1D9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3D966-55B9-411A-AB8B-C383E86A3D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85A12-ECAB-46D7-8988-5C08629938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2024-04-27T02:56:48Z</dcterms:modified>
</cp:coreProperties>
</file>