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F535B-DAB7-4C2E-B735-D0AACDCEA4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6AE65-FE91-46E2-B5D5-50B415067B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Reconstruction of the lesions of six patients in Talairach space, compared with the average normal location of the VWFA (white cross). Left column: the lesions of patients without pure alexia did not affect the critical VWFA region. Right column: the lesions of patients who showed letter-by-letter reading (patients A and F) or global alexia (patient VOL), encroached on the VWFA, in the lateral occipito-temporal sulcus. The additional callosal lesion may be responsible for the left hemialexia in patient D, and for the lack of letter-by-letter reading abilities in patient VOL. Slices are at TC z = –14, z = 17, and y = –60 (for patient RAV z = –6, z = 17, y = –66).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32A914-58BA-46DA-A092-DAEA564217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1313–1333,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Reconstruction of the lesions of six patients in Talairach space, compared with the average 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Reconstruction of the lesions of six patients in Talairach space, compared with the average normal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2024-04-26T01:38:32Z</dcterms:modified>
</cp:coreProperties>
</file>