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F45509-70A2-4D43-A391-F298C6CF3A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835D8A-ABB5-4EBC-8358-A2879F186D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13. </a:t>
            </a:r>
            <a:r>
              <a:rPr lang="en-US" altLang="en-US">
                <a:latin typeface="Arial" pitchFamily="34" charset="0"/>
                <a:ea typeface="Arial" pitchFamily="34" charset="0"/>
              </a:rPr>
              <a:t>A trinion with one positive minimal, one positive maximal, and one negative maximal puncture.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C28463-5499-4380-89DF-6CF3E71CE2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11, November 2016, 113B01, </a:t>
            </a:r>
            <a:r>
              <a:rPr lang="en-US" altLang="en-US" sz="1000">
                <a:solidFill>
                  <a:srgbClr val="333333"/>
                </a:solidFill>
                <a:hlinkClick r:id="rId3"/>
              </a:rPr>
              <a:t>https://doi.org/10.1093/ptep/ptw151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13. </a:t>
            </a:r>
            <a:r>
              <a:rPr lang="en-US" altLang="en-US" b="0"/>
              <a:t>A trinion with one positive minimal, one positive maximal, and one negative maximal puncture.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13. A trinion with one positive minimal, one positive maximal, and one negative maximal puncture.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2024-04-26T20:02:11Z</dcterms:modified>
</cp:coreProperties>
</file>