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4B693-8497-4A2E-9B68-296BFD9BE2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B0524-7842-4102-B32A-D3C7B774D5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6A8D6-E119-4957-8343-55DD76ACFC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2024-04-26T10:12:01Z</dcterms:modified>
</cp:coreProperties>
</file>