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F7FB2-EA3D-40EA-9B8C-32168F5D79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9ED59-1F70-45F8-99C7-091B08203B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Connections between MMDB and other databases, including the neighboring mechanisms used to relate entries within the same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F24E6-0461-4927-AEAB-4E8710BAAA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Cn3D image of the Drosophila paired protein and its alignment with human homeobox protein LMX-1.2. The site of the N→K mutation associated with NPS has been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F24E6-0461-4927-AEAB-4E8710BAAAA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1.2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8.1.2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1, 1 January 2000, Pages 243–245,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https://doi.org/10.1093/nar/28.1.243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Connections between MMDB and other databases, including the neighboring mechanisms used to relate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233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1, 1 January 2000, Pages 243–245,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https://doi.org/10.1093/nar/28.1.243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Cn3D image of the Drosophila paired protein and its alignment with human homeobox protein LMX-1.2.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58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Connections between MMDB and other databases, including the neighboring mechanisms used to relate ...</vt:lpstr>
      <vt:lpstr>Figure 2. Cn3D image of the Drosophila paired protein and its alignment with human homeobox protein LMX-1.2.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2024-04-26T02:36:21Z</dcterms:modified>
</cp:coreProperties>
</file>