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B6159-8CAE-4A4A-B8CB-35404FFBF1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87129-CCBA-401C-89E1-6686C2176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Echocardiography. Example of a patient with radiation-induced valvular heart disease. Extensive calcifications of the aortic and mitral valve (arrows) and of the left ventricle. Significant aortic stenosis and regurgitation.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Co-published in the European Heart Journal-Cardiovascular Imaging and Journal of the American Society of Echocardiography. Copyright © 2013 by The Authors; published by the American Society of Echocardiography with permission of the European Association of Cardiovascular Imaging of the European Society of Cardiology. For permissions please email:journals.permissions@oup.com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69A38-25D1-4672-BAB3-897B5FE7A2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2013, Pages 721–740,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Echocardiography. Example of a patient with radiation-induced valvular heart disease. Extensive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Echocardiography. Example of a patient with radiation-induced valvular heart disease. Extensive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2024-04-26T17:38:38Z</dcterms:modified>
</cp:coreProperties>
</file>