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6AE63-79C9-4AF5-A62D-9651DC2A62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04E05-E088-4B56-8BE6-984881417E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β-Oxidation in immune cells of healthy controls and AMN patients. The activity of (A) peroxisomal C26:0 and (B) mitochondrial C16:0 β-oxidation were measured in monocytes (CD14+), B cells (CD19+) and T cells (CD3+). The rate of β-oxidation is expressed as fmol 14C-labeled acetate released/min/106 cells. Values represent means ± SEM. The number of individuals (n) is indicated below the graphs (Student's t-test, ***P &lt; 0.001; n.s., not significant).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07FF1A-D357-4DA0-8ABA-A13D84085C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2542–2550,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β-Oxidation in immune cells of healthy controls and AMN patients. The activity of (A) peroxisomal C26:0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β-Oxidation in immune cells of healthy controls and AMN patients. The activity of (A) peroxisomal C26:0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2024-04-26T23:15:07Z</dcterms:modified>
</cp:coreProperties>
</file>