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769354-5EB4-4F80-B769-23918F80E7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D004B2-0458-4D9F-BAAA-C9AD1C3538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Cumulative results of the staining showing the correlation between p21 and p53 expression in the epithelium (A) and the stroma (B) and the correlation of p21 (C) and p53 (D) expression between stroma and epithelium.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727925-FDFD-475F-93A3-D10B4DC08E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22, 15 November 2008, Pages 3596–3600, </a:t>
            </a:r>
            <a:r>
              <a:rPr lang="en-US" altLang="en-US" sz="1000">
                <a:solidFill>
                  <a:srgbClr val="333333"/>
                </a:solidFill>
                <a:hlinkClick r:id="rId3"/>
              </a:rPr>
              <a:t>https://doi.org/10.1093/hmg/ddn252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Cumulative results of the staining showing the correlation between p21 and p53 expression in the epithelium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Cumulative results of the staining showing the correlation between p21 and p53 expression in the epithelium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2024-04-26T01:08:21Z</dcterms:modified>
</cp:coreProperties>
</file>