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981015-0D4D-4134-AAB0-D385B8D3886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D58C81-32D3-4A7C-945F-AB953239BBA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Relation between troponin level and possible causes.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192A8B-DD06-4049-8829-C819ECA4BB3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q45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32, Issue 4, February 2011, Pages 404–411,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https://doi.org/10.1093/eurheartj/ehq456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Relation between troponin level and possible causes.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 Relation between troponin level and possible causes.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2024-04-27T04:27:09Z</dcterms:modified>
</cp:coreProperties>
</file>