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58825B-7B66-47CF-8CE4-E1330C5F3C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6E7BD8-798C-4D31-9BBE-19429D4CA5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Coordinates of control site TMS (upper panel) and FEF TMS (center panel) for participants whose data were analyzed in the TMS-ERP Experiment 3, superimposed on the average of their structural magnetic resonance imaging scans normalized to MNI space. FEF coordinates are shown on axial and sagittal slices through the mean z and x coordinates, respectively, and cluster along the precentral sulcus near the intersection with the superior frontal sulcus. Control site coordinates are shown on coronal and sagittal slices through the mean y and x coordinates, respectively, and cluster around sensorimotor cortex. Lower left: mean effect of TMS (and standard error) on the time taken to complete centrally cued leftward saccades for control and FEF sites. Lower right: mean reaction times and standard errors from behavioral Experiment 1 showing the behavioral benefit of attentional orienting as faster target detection reaction times on valid trials (t5 = 2.9, P = 0.033).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146AD1-0B9F-4B56-A834-1DEB2746B7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2, February 2007, Pages 391–399,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Coordinates of control site TMS (upper panel) and FEF TMS (center panel) for participants whose data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Coordinates of control site TMS (upper panel) and FEF TMS (center panel) for participants whose data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2024-04-26T22:19:40Z</dcterms:modified>
</cp:coreProperties>
</file>