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5CC18-197D-4841-8E93-6C9874B31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6401F-CA2D-4727-93F5-09ED9F1137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B889B8-AD02-4930-869E-B11293E48C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2024-04-26T06:45:10Z</dcterms:modified>
</cp:coreProperties>
</file>