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60A9E-FA5B-4271-AD51-83C9018510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B173C-32B6-42B6-95F9-C403830981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68098-2D1C-422C-B5C1-9610FF7C84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2024-04-26T12:10:51Z</dcterms:modified>
</cp:coreProperties>
</file>