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8E096-0234-489A-957F-55DC35D86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D7E9A-5420-4FE0-A058-2A3233928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Prediction rate of discrimination between subliminal meaningful sentences and nonwords in language network regions in the temporal lobe (A) and the frontal lobe (B). Black line is a chance level = 50%; error bars denote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7A8CC-2EB2-4B27-ADE4-D23EF9997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2160–2169,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Prediction rate of discrimination between subliminal meaningful sentences and nonwords in language network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Prediction rate of discrimination between subliminal meaningful sentences and nonwords in language network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2024-04-26T07:57:28Z</dcterms:modified>
</cp:coreProperties>
</file>