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B99CB-CAD5-4A8D-A288-1B8A38113B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68EE3-A79F-4B61-889F-CB63116C07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Low-power photomicrograph of NADPHd-ir fibers in layers I-III. (B) High magnification of NADPHd-ir fibers in layer I, illustrating horizontally oriented fibers. (C) High-power photomicrograph showing NADPHd-ir neurons in layer VI. (D) High magnification of a multipolar NADPHd-ir neuron of layer VI. Scale bars = 140 μm (A), 35 μm (B, D) and 70 μm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B1461-E460-4A07-A7F0-E0704E51E4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297–307,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(A) Low-power photomicrograph of NADPHd-ir fibers in layers I-III. (B) High magnification of NADPHd-ir fibers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(A) Low-power photomicrograph of NADPHd-ir fibers in layers I-III. (B) High magnification of NADPHd-ir fibers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2024-04-27T04:09:32Z</dcterms:modified>
</cp:coreProperties>
</file>