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F007ED-EB64-4E51-9A92-809DE0CFE5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9A0917-1219-454E-9149-6C41E23571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changes and standard deviations for EMGc (mV) when participants reported pleasant, unpleasant, or no emotions.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913E99-0741-427A-A474-5143623BDC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1307–1313,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Mean changes and standard deviations for EMGc (mV) when participants reported pleasant, unpleasant, or no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Mean changes and standard deviations for EMGc (mV) when participants reported pleasant, unpleasant, or no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2024-04-26T09:16:09Z</dcterms:modified>
</cp:coreProperties>
</file>