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1FEA2F-B2DD-4E67-A058-BEA5335B50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75162E-7E43-4013-B02E-BDF26C0FD8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Y-tube used in the attraction-inhibition assays.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Entomological Society of America. This is an Open Access article distributed under the terms of the Creative Commons Attribution Non-Commercial License ( http://creativecommons.org/licenses/by-nc/4.0/ ), which permits non-commercial re-use, distribution, and reproduction in any medium, provided the original work is properly cited. For commercial re-use, please contact journals.permissions@oup.com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6329F8-B6C9-4E1A-A726-B5DE0C3F75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isesa/iev1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Insect Sci</a:t>
            </a:r>
            <a:r>
              <a:rPr lang="en-US" altLang="en-US" sz="1000">
                <a:solidFill>
                  <a:srgbClr val="333333"/>
                </a:solidFill>
              </a:rPr>
              <a:t>, Volume 15, Issue 1, 2015, 140, </a:t>
            </a:r>
            <a:r>
              <a:rPr lang="en-US" altLang="en-US" sz="1000">
                <a:solidFill>
                  <a:srgbClr val="333333"/>
                </a:solidFill>
                <a:hlinkClick r:id="rId3"/>
              </a:rPr>
              <a:t>https://doi.org/10.1093/jisesa/iev125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Y-tube used in the attraction-inhibition assays.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16300" y="1371600"/>
            <a:ext cx="23019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The Y-tube used in the attraction-inhibition assays.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2024-04-26T03:48:10Z</dcterms:modified>
</cp:coreProperties>
</file>