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B364EF-4678-4DE2-AA3F-0016BFFAFB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68CB13-E4CB-4A6C-848F-3F7D7CD490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Distributions of 20 atlantid species compiled from published literature (Smith, 1888; Vayssière, 1904; Tesch, 1906, 1910, 1949; Schiemenz, 1911; Bonnevie, 1920; Tokioka, 1955a, b; Ralph, 1957; Furnestin, 1961; Taki &amp; Okutani, 1962; McGowan &amp; Fraundorf, 1966; Evans, 1968; Richter, 1968, 1974; Pilkington, 1970; Thiriot-Quiévreux, 1970; Frontier, 1973a, b; Grossman et al., 1986; Sánchez-Hidalgo y Anda, 1989; Newman, 1990a, b; Seapy, 1990a, b; Lozano Soldevilla &amp; Hernández Hernández, 1991; Michel &amp; Michel, 1991; Hernández et al., 1993; Seapy &amp; Richter, 1993; Aravindakshan &amp; Stephen, 1996; Cruz, 1998; González, 1998; Castellanos &amp; Suarez-Morales, 2001; Cummings &amp; Seapy, 2003; Seapy et al., 2003; Çevik et al., 2006; de Vera, Seapy &amp; Hernández, 2006; de Vera &amp; Seapy, 2006; Xu, 2007; Ayón et al., 2008; Seapy, 2008; Ossenbrügger, 2010; Angulo-Campillo et al., 2011; Howard et al., 2011; Lemus-Santana et al., 2014; Moreno-Alcántara et al., 2014).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Malacological Society of London,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A0C277-FC4F-4EC7-9199-828E213FB3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lus/eyv0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Molluscan Stud</a:t>
            </a:r>
            <a:r>
              <a:rPr lang="en-US" altLang="en-US" sz="1000">
                <a:solidFill>
                  <a:srgbClr val="333333"/>
                </a:solidFill>
              </a:rPr>
              <a:t>, Volume 82, Issue 2, May 2016, Pages 221–234,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https://doi.org/10.1093/mollus/eyv063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Distributions of 20 atlantid species compiled from published literature (Smith, 1888; Vayssière, 1904; Tesch,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Distributions of 20 atlantid species compiled from published literature (Smith, 1888; Vayssière, 1904; Tesch,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2024-04-26T12:11:54Z</dcterms:modified>
</cp:coreProperties>
</file>