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951D41-4AD6-412A-8936-2DE9C3F545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535412-1102-4C21-9030-FA818967BA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rendering of the lateral view of a macaque monkey (Macaca fascicularis) brain showing the maximal extension of the intracortical FB injections (gray area) obtained from series of Nissl-stained sections in area 46 of the animals included in this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A62FD-C408-413A-94B5-E4A2B68560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950–961,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Surface rendering of the lateral view of a macaque monkey (Macaca fascicularis) brain showing the maximal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Surface rendering of the lateral view of a macaque monkey (Macaca fascicularis) brain showing the maximal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2024-04-26T07:57:43Z</dcterms:modified>
</cp:coreProperties>
</file>