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FD4836-8AAE-4123-A664-BD81FEE03F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920838-DEF6-4A94-B894-85621A97BB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8C98E-A1D5-4C73-BB7C-9F8E99E5F8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1.15.13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91, Issue 15, 4 August 1999, Pages 1304–1309,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https://doi.org/10.1093/jnci/91.15.1304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Trial design.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387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Trial design.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2024-04-27T02:17:20Z</dcterms:modified>
</cp:coreProperties>
</file>