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29FBFA-3B79-465D-93E7-052044731F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C5AD6F-2165-45FC-BFCC-7C64F21CB8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Structural MR images of the brain of patients M.S. and I.E. The eight axial images are taken at the level shown at bottom right. The images from I.E. were transformed on to the template of M.S. Regions of complete destruction are shown in red for M.S. and green for I.O. and in blue for the extensive region common to both subjects. The lesion in M.S. is much more extensive and extends ventrally from the occipito-temporal junction to the temporal pole.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D1A7C-FB0E-4696-889E-497BEC0343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8, August 2008, Pages 2153–2160, </a:t>
            </a:r>
            <a:r>
              <a:rPr lang="en-US" altLang="en-US" sz="1000">
                <a:solidFill>
                  <a:srgbClr val="333333"/>
                </a:solidFill>
                <a:hlinkClick r:id="rId3"/>
              </a:rPr>
              <a:t>https://doi.org/10.1093/brain/awn110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Structural MR images of the brain of patients M.S. and I.E. The eight axial images are taken at the 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Structural MR images of the brain of patients M.S. and I.E. The eight axial images are taken at the level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2024-04-27T03:33:50Z</dcterms:modified>
</cp:coreProperties>
</file>