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97AB50-1AE6-4133-AC8E-DA486D361E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927E0D-C7F6-4F82-8010-97A3CAC8A3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6B473E-1911-4F66-A4EE-1BAF17117E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2024-04-26T07:21:48Z</dcterms:modified>
</cp:coreProperties>
</file>