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9B1BA-AE29-4646-B9C9-D32352F6E8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92E4F9-8F15-477B-A8E0-F47884894B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6E50C3-B5F0-4511-968F-BE9B30E41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2024-04-26T09:00:06Z</dcterms:modified>
</cp:coreProperties>
</file>